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815e304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815e304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96b21e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96b21e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CÓDIGO DE BUBBLE SORT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bubbleSort(array){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(var i=0; i &lt; array.length;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for (var j = 0; j &lt; array.length; j++){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//console.log('i: ' + array[i]);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//console.log('j: ' + array[j]);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//Comprobar si el valor actual es amyor que el siguiente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(array[j] &gt; array[j+1]){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var currentNumber = array[j];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//Ahora la posición actual obtiene el valor de la siguiente posición.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//Y la siguiente posición obtiene el valor de la posición actual.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array[j] = array[j+1];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array[j+1] = currentNumber;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array;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 = [10, 4, 40, 32, 67, 12, 43, 31, 65,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console.log(bubbleSort(miArray));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ac29f52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ac29f52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d96b21e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d96b21e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c29f52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ac29f52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d96b21e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d96b21e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Antes de los siguientes pasos, tú decides si hablar de recursividad (las siguientes diapositivas) antes o después del anáisisi e implementación.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Explicar el funcionamiento, realizar dibujos y paso por paso entender entre todos cómo funciona esto.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Escribir el pseudocódigo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Hacer la implementación.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815e30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815e30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//</a:t>
            </a:r>
            <a:r>
              <a:rPr b="1" lang="en"/>
              <a:t>CÓDIGO INSERTION SORT 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insertionSort(vector){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(var i = 0; i &lt; vector.length;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pos = i; //Amarillo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Mi condición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Izquierda vacia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- El de la izquierda tiene que ser mayor al de la derecha.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while ((pos &gt;= 0) &amp;&amp; (vector[pos] &lt; vector[pos - 1])){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//Hacer el cambio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var aux = vector[pos - 1];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 - 1] = vector[pos];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vector[pos] = aux;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//Para movernos al elemento anterior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pos = pos - 1;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vector;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 = [10,4,40,32,67,12,43,31,65,1];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resp = insertionSort(miArray);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console.log(resp);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//CÓDIGO INSERTION SORT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insertionSortB(vector){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(let i = 0; i &lt; vector.length;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pos = i;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Antes de empezar a desplazar, guardamos la posición en la que ordenamos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valor = vector[i];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while (pos &gt;= 0 &amp;&amp; valor &lt; vector[pos - 1]){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//En vez de hacer el intercambio solo desplazamos.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//Buscamos el sitio donde deberia 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vector[pos] = vector[pos - 1];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pos = pos - 1;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Como ya sabemos en que posición debería de ir solo ponemos ahi en vez de ir paso por paso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vector[pos] = valor;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vector;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miArray2 = [10,4,40,32,67,12,43,31,65,1];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console.log(insertionSortB(miArray2));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d96b21e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d96b21e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ac29f525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ac29f52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ac29f52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ac29f52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ac29f525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ac29f525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aadd3e5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aadd3e5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Ordenar elementos es un crucial para poder efectuar muchos tipos de algoritmos eficientemente.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d96b21e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d96b21e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 que quieres organizar todos los libros de tu estante de manera que queden acomodados de menor a mayor tamaño. ¿Qué pasos seguirías?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aadd3e5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aadd3e5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b48b8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fb48b8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aadd3e58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aadd3e58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Tú decides cuál de estos tres algoritmos implementar. Recomendamos implementar merge sort por ser el mas eficiente y poder abordar de manera práctica la recursividad.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add3e5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add3e5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d96b21e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d96b21e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fb48b8d0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fb48b8d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87" name="Google Shape;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 1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3" name="Google Shape;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 1">
  <p:cSld name="ONE_COLUMN_TEXT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/>
          <p:nvPr/>
        </p:nvSpPr>
        <p:spPr>
          <a:xfrm flipH="1">
            <a:off x="-50200" y="-42975"/>
            <a:ext cx="4679700" cy="5220000"/>
          </a:xfrm>
          <a:prstGeom prst="rect">
            <a:avLst/>
          </a:prstGeom>
          <a:solidFill>
            <a:srgbClr val="4418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7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8" name="Google Shape;98;p2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lyZQPjUT5B4" TargetMode="External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Ns4TPTC8whw" TargetMode="External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XaqR3G_NVoo" TargetMode="External"/><Relationship Id="rId4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ROalU379l3U" TargetMode="External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Ordenamiento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60" name="Google Shape;160;p37" title="Bubble-sort with Hungarian (&quot;Csángó&quot;)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00" y="2262800"/>
            <a:ext cx="4246850" cy="2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72" name="Google Shape;172;p39" title="Select-sort with Gypsy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9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pic>
        <p:nvPicPr>
          <p:cNvPr id="178" name="Google Shape;1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276" y="2182625"/>
            <a:ext cx="4549701" cy="2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pic>
        <p:nvPicPr>
          <p:cNvPr descr="Created at Sapientia University, Tirgu Mures (Marosvásárhely), Romania. &#10;Directed by Kátai Zoltán and Tóth László. &#10;In cooperation with &quot;Maros Művészegyüttes&quot;, Tirgu Mures (Marosvásárhely), Romania. &#10;Choreographer: Füzesi Albert. &#10;Video: Lőrinc Lajos, Körmöcki Zoltán. &#10;Supported by &quot;Szülőföld Alap&quot;, MITIS (NGO) and evoline company." id="184" name="Google Shape;184;p41" title="Merge-sort with Transylvanian-saxon (German)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type="title"/>
          </p:nvPr>
        </p:nvSpPr>
        <p:spPr>
          <a:xfrm>
            <a:off x="228000" y="966775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90" name="Google Shape;190;p42" title="Insert-sort with Romanian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700" y="1898750"/>
            <a:ext cx="4076600" cy="3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idx="1" type="subTitle"/>
          </p:nvPr>
        </p:nvSpPr>
        <p:spPr>
          <a:xfrm>
            <a:off x="1233600" y="1734000"/>
            <a:ext cx="6676800" cy="167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250"/>
              <a:t>E</a:t>
            </a:r>
            <a:r>
              <a:rPr i="0" lang="en" sz="2250">
                <a:solidFill>
                  <a:srgbClr val="FFFFFF"/>
                </a:solidFill>
              </a:rPr>
              <a:t>s la forma en la cual se especifica un </a:t>
            </a:r>
            <a:r>
              <a:rPr b="1" i="0" lang="en" sz="2250">
                <a:solidFill>
                  <a:srgbClr val="FFFFFF"/>
                </a:solidFill>
              </a:rPr>
              <a:t>proceso basado en su propia definición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196" name="Google Shape;196;p43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Recurs</a:t>
            </a:r>
            <a:r>
              <a:rPr lang="en" sz="3400"/>
              <a:t>ió</a:t>
            </a:r>
            <a:r>
              <a:rPr lang="en" sz="3400"/>
              <a:t>n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38" y="152400"/>
            <a:ext cx="47449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88" y="316000"/>
            <a:ext cx="5211826" cy="45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13" y="742591"/>
            <a:ext cx="6097175" cy="3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50" y="1169213"/>
            <a:ext cx="5009050" cy="28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38" y="1166813"/>
            <a:ext cx="52817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ctrTitle"/>
          </p:nvPr>
        </p:nvSpPr>
        <p:spPr>
          <a:xfrm>
            <a:off x="311700" y="646350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Ordenamiento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31"/>
          <p:cNvSpPr txBox="1"/>
          <p:nvPr/>
        </p:nvSpPr>
        <p:spPr>
          <a:xfrm>
            <a:off x="1649400" y="2154800"/>
            <a:ext cx="5845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Están diseñados para colocar elementos de una lista en un orden específico.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ordenar?</a:t>
            </a:r>
            <a:endParaRPr/>
          </a:p>
        </p:txBody>
      </p:sp>
      <p:sp>
        <p:nvSpPr>
          <p:cNvPr id="125" name="Google Shape;125;p32"/>
          <p:cNvSpPr txBox="1"/>
          <p:nvPr/>
        </p:nvSpPr>
        <p:spPr>
          <a:xfrm>
            <a:off x="1263675" y="1499900"/>
            <a:ext cx="67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1349950" y="949550"/>
            <a:ext cx="61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Cualquier estructura de datos con elementos que sean ordenables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904950" y="1541500"/>
            <a:ext cx="7334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números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porque unos son mayores que otros.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meses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porque unos vienen antes que otros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palabras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 el orden en el alfabeto.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00" y="2702850"/>
            <a:ext cx="4998677" cy="21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 rotWithShape="1">
          <a:blip r:embed="rId3">
            <a:alphaModFix/>
          </a:blip>
          <a:srcRect b="31525" l="0" r="0" t="0"/>
          <a:stretch/>
        </p:blipFill>
        <p:spPr>
          <a:xfrm>
            <a:off x="1108100" y="1135125"/>
            <a:ext cx="6927799" cy="314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33"/>
          <p:cNvCxnSpPr/>
          <p:nvPr/>
        </p:nvCxnSpPr>
        <p:spPr>
          <a:xfrm>
            <a:off x="1231825" y="2524863"/>
            <a:ext cx="6599400" cy="21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33"/>
          <p:cNvCxnSpPr/>
          <p:nvPr/>
        </p:nvCxnSpPr>
        <p:spPr>
          <a:xfrm>
            <a:off x="1224775" y="2866038"/>
            <a:ext cx="6578400" cy="129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33"/>
          <p:cNvSpPr txBox="1"/>
          <p:nvPr/>
        </p:nvSpPr>
        <p:spPr>
          <a:xfrm>
            <a:off x="899100" y="381513"/>
            <a:ext cx="73458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eficiencia del ordenamiento es importante ya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impacta en la eficiencia de otros algoritmos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como los algoritmos de búsqueda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" name="Google Shape;137;p33"/>
          <p:cNvCxnSpPr/>
          <p:nvPr/>
        </p:nvCxnSpPr>
        <p:spPr>
          <a:xfrm>
            <a:off x="1224775" y="3546138"/>
            <a:ext cx="6578400" cy="81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534" r="553" t="0"/>
          <a:stretch/>
        </p:blipFill>
        <p:spPr>
          <a:xfrm>
            <a:off x="1284513" y="477213"/>
            <a:ext cx="6574975" cy="41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/>
        </p:nvSpPr>
        <p:spPr>
          <a:xfrm>
            <a:off x="1149000" y="432900"/>
            <a:ext cx="6987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órdenes usados con más frecuencia son los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órdenes numéricos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órdenes lexicográficos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87" y="1338875"/>
            <a:ext cx="5163525" cy="30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ordenación</a:t>
            </a:r>
            <a:endParaRPr/>
          </a:p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602000" y="1095800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Algunos ejemplos: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de burbuja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selección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inserción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